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7" autoAdjust="0"/>
    <p:restoredTop sz="94660"/>
  </p:normalViewPr>
  <p:slideViewPr>
    <p:cSldViewPr snapToGrid="0">
      <p:cViewPr>
        <p:scale>
          <a:sx n="75" d="100"/>
          <a:sy n="75" d="100"/>
        </p:scale>
        <p:origin x="36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32B150-1DA1-4E77-C923-49C9A5F02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0E38F7C-0D2A-7FC9-FFB3-84C104262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7E9480-823F-E3E0-D524-70481562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75664B-2BD0-65D2-1444-D1534DFBD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FB3674-0D4A-5CA1-04BA-4E30AFC3C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12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A18F4E-8C98-D554-8607-31DC7E71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0521BDD-C8F2-904B-1099-DC9A4E3D1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E1CD6BD-60D7-E6B9-6471-197FB9B4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3C4EC8-AE94-C719-3D32-A284E83D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BC9662-3E79-F083-65F1-EB29F5E6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821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CA6DA20-F515-44D0-AEA4-DBA4750E5E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52CD643-9CEA-90C2-C5D9-E534F5655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1A6D38B-43EB-2865-0661-96338725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63480F-B02F-C48F-C32D-479F65980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F30435-901B-F0F1-EF01-06DEA1017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4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86F6E2-E5D4-42B1-96AC-46017EDA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175960-0FF2-9955-A5FE-D3AE993D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17A273-E750-9EC1-0B07-55D08CBC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0FAB20-6624-0129-4565-0F1DE2663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B25E00A-0AB8-463A-198B-F0C0392B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112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6DBC5B-FDB7-FE66-B6ED-07931B6F7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679B78F-C35C-82D7-044F-D6B23B005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B3C66A-F582-0852-9D4E-A97128951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EAF614-C635-A2FA-F720-9D8C989B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78E45B-C60D-09E4-655A-38A4C27D1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96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2935E7-A1D0-9DC7-AD7A-2F8992E0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7397F6-FFB0-FF06-78D9-5F2FC5F267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D84516D-412C-E106-0A7F-77C8D3AB0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1968D89-D7BB-D757-B7CA-BFA0E2D1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BD6867-BEA0-D141-F335-F648A88B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B679C3D-5E60-133C-CF4E-E83884D3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74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3F7DC-A8A0-E805-FA1D-73C087501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539F9E0-F68A-A510-7DAF-0B046BC32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F183A6-1B21-AD48-1734-F25156F6E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ED3590F-B443-C3AA-CB87-B58164253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0AFC2ABD-F15F-E566-0495-305B5BEFA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64D8332-F68D-31F6-55F4-4224347E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3573440-1C5F-07C2-667B-3668C9B01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861C399-1812-48EE-40E8-7E7F05996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86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00C76D-84BD-EB0E-5E94-FB018330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951BDCC-702A-BFB9-FDEC-E5CE5C7C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B2E1E1F-9EB8-7CA5-756D-F9F0CAF6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961E9D-245A-F716-66ED-A9AF046F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155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9038B6D-B41C-83B6-428B-365607133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1F4A62A-9CFE-442B-7949-9DDA90A4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DD232E0-03D0-AACE-379B-5DB3AFC3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975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53D744-B3AC-67D2-B37E-5C22616F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80719B-468C-96FA-192C-0D39705E7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62E60FF-5573-5C46-7625-77FFCEA2E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1A73816-BB09-86CD-FFE2-21507D676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C901787-9ABE-B87F-5838-A0F0528FC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3245B98-FA2C-2854-2E24-6A85CC966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978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7C84CD-4EAD-7856-4E70-96FA6816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88FFFD3-F216-BCD5-6BB0-E9186560CF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07B33DC-E6CB-124B-2ABB-D37386353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4A50C62-6F76-0A8A-9866-6676B111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6E5FDD-E0F6-FED2-119A-E82176EF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58B4FA-3D0E-A6F1-86B4-52563F7C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02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E42D3B4-C66C-2A83-27A0-9E08EA0F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BE4AC95-7C26-47B0-6A69-F7B8008D0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8BB8B4-E702-1D2D-C14D-6715AE365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27829-B44C-49AE-A35D-A23245BDA475}" type="datetimeFigureOut">
              <a:rPr lang="ko-KR" altLang="en-US" smtClean="0"/>
              <a:t>2023-01-16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2C8C7F-6078-8CE5-1834-6B99518B5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252C9B-A9B4-BDB6-86CC-84E1E8586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AE4B-3A21-41A5-A822-5D46EAA93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39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autobase.biz/FileDownLoad/FileDownLoad.aspx?Folder=Download\Silverligh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0FDDF965-F0C3-6CB0-16B5-A09ADA5A04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043" b="5617"/>
          <a:stretch/>
        </p:blipFill>
        <p:spPr>
          <a:xfrm>
            <a:off x="0" y="352941"/>
            <a:ext cx="7594600" cy="58065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EC1A01-4FF2-C13B-BAC7-8355011AF143}"/>
              </a:ext>
            </a:extLst>
          </p:cNvPr>
          <p:cNvSpPr txBox="1"/>
          <p:nvPr/>
        </p:nvSpPr>
        <p:spPr>
          <a:xfrm>
            <a:off x="3797300" y="2908301"/>
            <a:ext cx="3632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Silverlight x64 </a:t>
            </a:r>
            <a:r>
              <a:rPr lang="ko-KR" altLang="en-US" dirty="0"/>
              <a:t>다운로드 및 설치</a:t>
            </a:r>
            <a:endParaRPr lang="en-US" altLang="ko-KR" dirty="0"/>
          </a:p>
        </p:txBody>
      </p:sp>
      <p:sp>
        <p:nvSpPr>
          <p:cNvPr id="10" name="액자 9">
            <a:extLst>
              <a:ext uri="{FF2B5EF4-FFF2-40B4-BE49-F238E27FC236}">
                <a16:creationId xmlns:a16="http://schemas.microsoft.com/office/drawing/2014/main" id="{07FF71C4-C7EF-819E-0365-91F2C35771F1}"/>
              </a:ext>
            </a:extLst>
          </p:cNvPr>
          <p:cNvSpPr/>
          <p:nvPr/>
        </p:nvSpPr>
        <p:spPr>
          <a:xfrm>
            <a:off x="174548" y="1955800"/>
            <a:ext cx="1438352" cy="304800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2A6936-AFAC-C055-489B-42F7733D6880}"/>
              </a:ext>
            </a:extLst>
          </p:cNvPr>
          <p:cNvSpPr txBox="1"/>
          <p:nvPr/>
        </p:nvSpPr>
        <p:spPr>
          <a:xfrm>
            <a:off x="3797300" y="2400300"/>
            <a:ext cx="3632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dirty="0">
                <a:hlinkClick r:id="rId3"/>
              </a:rPr>
              <a:t>Silverlight </a:t>
            </a:r>
            <a:r>
              <a:rPr lang="ko-KR" altLang="en-US" dirty="0">
                <a:hlinkClick r:id="rId3"/>
              </a:rPr>
              <a:t>다운로드 링크</a:t>
            </a:r>
            <a:r>
              <a:rPr lang="ko-KR" altLang="en-US" dirty="0"/>
              <a:t> </a:t>
            </a:r>
            <a:r>
              <a:rPr lang="ko-KR" altLang="en-US" dirty="0">
                <a:solidFill>
                  <a:srgbClr val="FF0000"/>
                </a:solidFill>
              </a:rPr>
              <a:t>◀ 클릭</a:t>
            </a:r>
            <a:endParaRPr lang="en-US" altLang="ko-K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9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>
            <a:extLst>
              <a:ext uri="{FF2B5EF4-FFF2-40B4-BE49-F238E27FC236}">
                <a16:creationId xmlns:a16="http://schemas.microsoft.com/office/drawing/2014/main" id="{EFD5EEEE-EE80-FCB6-0C7C-132050AC0BB9}"/>
              </a:ext>
            </a:extLst>
          </p:cNvPr>
          <p:cNvGrpSpPr/>
          <p:nvPr/>
        </p:nvGrpSpPr>
        <p:grpSpPr>
          <a:xfrm>
            <a:off x="0" y="0"/>
            <a:ext cx="8070695" cy="6858000"/>
            <a:chOff x="2060652" y="0"/>
            <a:chExt cx="8070695" cy="6858000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63BFDEF7-217F-26B1-8070-7CE55E14B9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60652" y="0"/>
              <a:ext cx="8070695" cy="6858000"/>
            </a:xfrm>
            <a:prstGeom prst="rect">
              <a:avLst/>
            </a:prstGeom>
          </p:spPr>
        </p:pic>
        <p:sp>
          <p:nvSpPr>
            <p:cNvPr id="10" name="액자 9">
              <a:extLst>
                <a:ext uri="{FF2B5EF4-FFF2-40B4-BE49-F238E27FC236}">
                  <a16:creationId xmlns:a16="http://schemas.microsoft.com/office/drawing/2014/main" id="{6836D017-279F-ED6C-FF71-17803BAA8BD8}"/>
                </a:ext>
              </a:extLst>
            </p:cNvPr>
            <p:cNvSpPr/>
            <p:nvPr/>
          </p:nvSpPr>
          <p:spPr>
            <a:xfrm>
              <a:off x="9779000" y="266700"/>
              <a:ext cx="352347" cy="279400"/>
            </a:xfrm>
            <a:prstGeom prst="fram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액자 10">
              <a:extLst>
                <a:ext uri="{FF2B5EF4-FFF2-40B4-BE49-F238E27FC236}">
                  <a16:creationId xmlns:a16="http://schemas.microsoft.com/office/drawing/2014/main" id="{E18DD23E-3C40-70BB-D12C-8243589170C3}"/>
                </a:ext>
              </a:extLst>
            </p:cNvPr>
            <p:cNvSpPr/>
            <p:nvPr/>
          </p:nvSpPr>
          <p:spPr>
            <a:xfrm>
              <a:off x="7010400" y="5575300"/>
              <a:ext cx="698500" cy="266700"/>
            </a:xfrm>
            <a:prstGeom prst="fram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E66EB77-CB36-B900-6B8B-43BACED8D03A}"/>
              </a:ext>
            </a:extLst>
          </p:cNvPr>
          <p:cNvSpPr txBox="1"/>
          <p:nvPr/>
        </p:nvSpPr>
        <p:spPr>
          <a:xfrm>
            <a:off x="6946900" y="2628901"/>
            <a:ext cx="502594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/>
              <a:t>Microsoft Edge </a:t>
            </a:r>
            <a:r>
              <a:rPr lang="ko-KR" altLang="en-US" dirty="0"/>
              <a:t>창 ▶ 우측 상단 </a:t>
            </a:r>
            <a:r>
              <a:rPr lang="en-US" altLang="ko-KR" dirty="0"/>
              <a:t>[…] </a:t>
            </a:r>
            <a:r>
              <a:rPr lang="ko-KR" altLang="en-US" dirty="0"/>
              <a:t>▶ 설정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4174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>
            <a:extLst>
              <a:ext uri="{FF2B5EF4-FFF2-40B4-BE49-F238E27FC236}">
                <a16:creationId xmlns:a16="http://schemas.microsoft.com/office/drawing/2014/main" id="{E00F829E-27AC-829B-08F6-221A73DEC644}"/>
              </a:ext>
            </a:extLst>
          </p:cNvPr>
          <p:cNvGrpSpPr/>
          <p:nvPr/>
        </p:nvGrpSpPr>
        <p:grpSpPr>
          <a:xfrm>
            <a:off x="0" y="0"/>
            <a:ext cx="8280400" cy="6858000"/>
            <a:chOff x="1250127" y="0"/>
            <a:chExt cx="9691746" cy="6858000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AED9A153-7FC6-0346-B905-021F75226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0127" y="0"/>
              <a:ext cx="9691746" cy="6858000"/>
            </a:xfrm>
            <a:prstGeom prst="rect">
              <a:avLst/>
            </a:prstGeom>
          </p:spPr>
        </p:pic>
        <p:sp>
          <p:nvSpPr>
            <p:cNvPr id="8" name="액자 7">
              <a:extLst>
                <a:ext uri="{FF2B5EF4-FFF2-40B4-BE49-F238E27FC236}">
                  <a16:creationId xmlns:a16="http://schemas.microsoft.com/office/drawing/2014/main" id="{91D8763F-BF5F-C25E-D639-9C60A689E5A0}"/>
                </a:ext>
              </a:extLst>
            </p:cNvPr>
            <p:cNvSpPr/>
            <p:nvPr/>
          </p:nvSpPr>
          <p:spPr>
            <a:xfrm>
              <a:off x="2044700" y="3835400"/>
              <a:ext cx="2222500" cy="279400"/>
            </a:xfrm>
            <a:prstGeom prst="fram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액자 9">
              <a:extLst>
                <a:ext uri="{FF2B5EF4-FFF2-40B4-BE49-F238E27FC236}">
                  <a16:creationId xmlns:a16="http://schemas.microsoft.com/office/drawing/2014/main" id="{35BFD285-EA26-81CA-0D73-49DC2A080FA7}"/>
                </a:ext>
              </a:extLst>
            </p:cNvPr>
            <p:cNvSpPr/>
            <p:nvPr/>
          </p:nvSpPr>
          <p:spPr>
            <a:xfrm>
              <a:off x="9525000" y="4356100"/>
              <a:ext cx="876300" cy="266700"/>
            </a:xfrm>
            <a:prstGeom prst="fram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AE1732E-5058-2587-E4BF-FC2207B64583}"/>
              </a:ext>
            </a:extLst>
          </p:cNvPr>
          <p:cNvSpPr txBox="1"/>
          <p:nvPr/>
        </p:nvSpPr>
        <p:spPr>
          <a:xfrm>
            <a:off x="6908800" y="2120900"/>
            <a:ext cx="509109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dirty="0"/>
              <a:t>기본 브라우저 ▶ </a:t>
            </a:r>
            <a:r>
              <a:rPr lang="en-US" altLang="ko-KR" dirty="0"/>
              <a:t>Internet Explorer </a:t>
            </a:r>
            <a:r>
              <a:rPr lang="ko-KR" altLang="en-US" dirty="0"/>
              <a:t>모드</a:t>
            </a:r>
            <a:r>
              <a:rPr lang="en-US" altLang="ko-KR" dirty="0"/>
              <a:t>(IE</a:t>
            </a:r>
            <a:r>
              <a:rPr lang="ko-KR" altLang="en-US" dirty="0"/>
              <a:t> 모드</a:t>
            </a:r>
            <a:r>
              <a:rPr lang="en-US" altLang="ko-KR" dirty="0"/>
              <a:t>) </a:t>
            </a:r>
            <a:r>
              <a:rPr lang="ko-KR" altLang="en-US" dirty="0"/>
              <a:t>에서 사이트를 다시 </a:t>
            </a:r>
            <a:r>
              <a:rPr lang="ko-KR" altLang="en-US" dirty="0" err="1"/>
              <a:t>로드하도록</a:t>
            </a:r>
            <a:r>
              <a:rPr lang="ko-KR" altLang="en-US" dirty="0"/>
              <a:t> 허용 ▶ 허용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3166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>
            <a:extLst>
              <a:ext uri="{FF2B5EF4-FFF2-40B4-BE49-F238E27FC236}">
                <a16:creationId xmlns:a16="http://schemas.microsoft.com/office/drawing/2014/main" id="{7FCB7496-1F69-CB73-274D-1C4A8CC7E5AD}"/>
              </a:ext>
            </a:extLst>
          </p:cNvPr>
          <p:cNvGrpSpPr/>
          <p:nvPr/>
        </p:nvGrpSpPr>
        <p:grpSpPr>
          <a:xfrm>
            <a:off x="-10746" y="0"/>
            <a:ext cx="8634046" cy="6858000"/>
            <a:chOff x="2325077" y="0"/>
            <a:chExt cx="7541846" cy="5936962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96561C73-5B34-36B5-3743-3A9ED2B93D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3430"/>
            <a:stretch/>
          </p:blipFill>
          <p:spPr>
            <a:xfrm>
              <a:off x="2325077" y="0"/>
              <a:ext cx="7541846" cy="5936962"/>
            </a:xfrm>
            <a:prstGeom prst="rect">
              <a:avLst/>
            </a:prstGeom>
          </p:spPr>
        </p:pic>
        <p:sp>
          <p:nvSpPr>
            <p:cNvPr id="6" name="액자 5">
              <a:extLst>
                <a:ext uri="{FF2B5EF4-FFF2-40B4-BE49-F238E27FC236}">
                  <a16:creationId xmlns:a16="http://schemas.microsoft.com/office/drawing/2014/main" id="{65CABF32-A6D4-17E2-802F-8E907545167E}"/>
                </a:ext>
              </a:extLst>
            </p:cNvPr>
            <p:cNvSpPr/>
            <p:nvPr/>
          </p:nvSpPr>
          <p:spPr>
            <a:xfrm>
              <a:off x="2984500" y="1193800"/>
              <a:ext cx="673100" cy="266700"/>
            </a:xfrm>
            <a:prstGeom prst="fram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액자 6">
              <a:extLst>
                <a:ext uri="{FF2B5EF4-FFF2-40B4-BE49-F238E27FC236}">
                  <a16:creationId xmlns:a16="http://schemas.microsoft.com/office/drawing/2014/main" id="{335B01AA-22D6-05DB-BAEB-3E9C673DB4BE}"/>
                </a:ext>
              </a:extLst>
            </p:cNvPr>
            <p:cNvSpPr/>
            <p:nvPr/>
          </p:nvSpPr>
          <p:spPr>
            <a:xfrm>
              <a:off x="5168900" y="5054600"/>
              <a:ext cx="4279900" cy="342900"/>
            </a:xfrm>
            <a:prstGeom prst="fram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FF61CFD6-BD71-F889-7942-C04618F9726A}"/>
              </a:ext>
            </a:extLst>
          </p:cNvPr>
          <p:cNvSpPr txBox="1"/>
          <p:nvPr/>
        </p:nvSpPr>
        <p:spPr>
          <a:xfrm>
            <a:off x="7618046" y="3316074"/>
            <a:ext cx="419295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ko-KR" dirty="0"/>
              <a:t>“</a:t>
            </a:r>
            <a:r>
              <a:rPr lang="ko-KR" altLang="en-US" dirty="0"/>
              <a:t>도구</a:t>
            </a:r>
            <a:r>
              <a:rPr lang="en-US" altLang="ko-KR" dirty="0"/>
              <a:t>” </a:t>
            </a:r>
            <a:r>
              <a:rPr lang="ko-KR" altLang="en-US" dirty="0"/>
              <a:t>검색 ▶ 도구 모음 ▶ </a:t>
            </a:r>
            <a:r>
              <a:rPr lang="en-US" altLang="ko-KR" dirty="0"/>
              <a:t>Internet Explorer </a:t>
            </a:r>
            <a:r>
              <a:rPr lang="ko-KR" altLang="en-US" dirty="0"/>
              <a:t>모드</a:t>
            </a:r>
            <a:r>
              <a:rPr lang="en-US" altLang="ko-KR" dirty="0"/>
              <a:t>(IE </a:t>
            </a:r>
            <a:r>
              <a:rPr lang="ko-KR" altLang="en-US" dirty="0"/>
              <a:t>모드</a:t>
            </a:r>
            <a:r>
              <a:rPr lang="en-US" altLang="ko-KR" dirty="0"/>
              <a:t>) </a:t>
            </a:r>
            <a:r>
              <a:rPr lang="ko-KR" altLang="en-US" dirty="0"/>
              <a:t>버튼 ▶ 켜기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9262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8A616133-4FA3-55D9-D283-86A3A38B3635}"/>
              </a:ext>
            </a:extLst>
          </p:cNvPr>
          <p:cNvGrpSpPr/>
          <p:nvPr/>
        </p:nvGrpSpPr>
        <p:grpSpPr>
          <a:xfrm>
            <a:off x="0" y="0"/>
            <a:ext cx="9329665" cy="6858000"/>
            <a:chOff x="1431167" y="0"/>
            <a:chExt cx="9329665" cy="6858000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8F659643-21B9-A05C-5EAD-21B59C3DA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31167" y="0"/>
              <a:ext cx="9329665" cy="6858000"/>
            </a:xfrm>
            <a:prstGeom prst="rect">
              <a:avLst/>
            </a:prstGeom>
          </p:spPr>
        </p:pic>
        <p:sp>
          <p:nvSpPr>
            <p:cNvPr id="8" name="액자 7">
              <a:extLst>
                <a:ext uri="{FF2B5EF4-FFF2-40B4-BE49-F238E27FC236}">
                  <a16:creationId xmlns:a16="http://schemas.microsoft.com/office/drawing/2014/main" id="{8F182591-E870-5ED1-E6D2-12380E8A7497}"/>
                </a:ext>
              </a:extLst>
            </p:cNvPr>
            <p:cNvSpPr/>
            <p:nvPr/>
          </p:nvSpPr>
          <p:spPr>
            <a:xfrm>
              <a:off x="1689100" y="3860800"/>
              <a:ext cx="2781300" cy="292100"/>
            </a:xfrm>
            <a:prstGeom prst="fram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액자 8">
              <a:extLst>
                <a:ext uri="{FF2B5EF4-FFF2-40B4-BE49-F238E27FC236}">
                  <a16:creationId xmlns:a16="http://schemas.microsoft.com/office/drawing/2014/main" id="{09A8AFF8-F43E-BE92-8ACE-8E245A89299D}"/>
                </a:ext>
              </a:extLst>
            </p:cNvPr>
            <p:cNvSpPr/>
            <p:nvPr/>
          </p:nvSpPr>
          <p:spPr>
            <a:xfrm>
              <a:off x="9508367" y="304800"/>
              <a:ext cx="410333" cy="330200"/>
            </a:xfrm>
            <a:prstGeom prst="fram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3DAAB1B-4833-9F1B-2C12-27D0DF640CA1}"/>
              </a:ext>
            </a:extLst>
          </p:cNvPr>
          <p:cNvSpPr txBox="1"/>
          <p:nvPr/>
        </p:nvSpPr>
        <p:spPr>
          <a:xfrm>
            <a:off x="3039233" y="1530508"/>
            <a:ext cx="8720967" cy="14773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altLang="ko-KR" dirty="0"/>
          </a:p>
          <a:p>
            <a:r>
              <a:rPr lang="ko-KR" altLang="en-US" dirty="0"/>
              <a:t>방법</a:t>
            </a:r>
            <a:r>
              <a:rPr lang="en-US" altLang="ko-KR" dirty="0"/>
              <a:t>1. SMS </a:t>
            </a:r>
            <a:r>
              <a:rPr lang="ko-KR" altLang="en-US" dirty="0"/>
              <a:t>홈페이지 ▶ 우측 상단 </a:t>
            </a:r>
            <a:r>
              <a:rPr lang="en-US" altLang="ko-KR" dirty="0"/>
              <a:t>Internet Explorer </a:t>
            </a:r>
            <a:r>
              <a:rPr lang="ko-KR" altLang="en-US" dirty="0"/>
              <a:t>모드</a:t>
            </a:r>
            <a:r>
              <a:rPr lang="en-US" altLang="ko-KR" dirty="0"/>
              <a:t>(IE </a:t>
            </a:r>
            <a:r>
              <a:rPr lang="ko-KR" altLang="en-US" dirty="0"/>
              <a:t>모드</a:t>
            </a:r>
            <a:r>
              <a:rPr lang="en-US" altLang="ko-KR" dirty="0"/>
              <a:t>) </a:t>
            </a:r>
            <a:r>
              <a:rPr lang="ko-KR" altLang="en-US" dirty="0"/>
              <a:t>버튼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방법</a:t>
            </a:r>
            <a:r>
              <a:rPr lang="en-US" altLang="ko-KR" dirty="0"/>
              <a:t>2. SMS </a:t>
            </a:r>
            <a:r>
              <a:rPr lang="ko-KR" altLang="en-US" dirty="0"/>
              <a:t>홈페이지 ▶ </a:t>
            </a:r>
            <a:r>
              <a:rPr lang="ko-KR" altLang="en-US" dirty="0" err="1"/>
              <a:t>현재탭</a:t>
            </a:r>
            <a:r>
              <a:rPr lang="ko-KR" altLang="en-US" dirty="0"/>
              <a:t> </a:t>
            </a:r>
            <a:r>
              <a:rPr lang="ko-KR" altLang="en-US" dirty="0" err="1"/>
              <a:t>우클릭</a:t>
            </a:r>
            <a:r>
              <a:rPr lang="ko-KR" altLang="en-US" dirty="0"/>
              <a:t> ▶ </a:t>
            </a:r>
            <a:r>
              <a:rPr lang="en-US" altLang="ko-KR" dirty="0"/>
              <a:t>Internet Explorer </a:t>
            </a:r>
            <a:r>
              <a:rPr lang="ko-KR" altLang="en-US" dirty="0"/>
              <a:t>모드에서 탭 다시 로드 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279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85</Words>
  <Application>Microsoft Office PowerPoint</Application>
  <PresentationFormat>와이드스크린</PresentationFormat>
  <Paragraphs>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 상욱</dc:creator>
  <cp:lastModifiedBy>박 상욱</cp:lastModifiedBy>
  <cp:revision>3</cp:revision>
  <dcterms:created xsi:type="dcterms:W3CDTF">2023-01-16T04:37:36Z</dcterms:created>
  <dcterms:modified xsi:type="dcterms:W3CDTF">2023-01-16T05:47:03Z</dcterms:modified>
</cp:coreProperties>
</file>